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4" r:id="rId6"/>
    <p:sldId id="272" r:id="rId7"/>
    <p:sldId id="271" r:id="rId8"/>
    <p:sldId id="270" r:id="rId9"/>
    <p:sldId id="269" r:id="rId10"/>
    <p:sldId id="268" r:id="rId11"/>
    <p:sldId id="265" r:id="rId12"/>
    <p:sldId id="273" r:id="rId13"/>
    <p:sldId id="258" r:id="rId14"/>
    <p:sldId id="262" r:id="rId15"/>
    <p:sldId id="26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0CE50-A74F-4FBD-81B8-DC6492D05069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D73E-9519-4F85-BC90-78B98FFA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2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965D5-98F1-42F4-893B-1F1A74FEA3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9B99-9307-417D-A16C-9730CE19528A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AF04-F4ED-439C-858A-B5426E097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171700" y="203200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রাহিম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08065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03245"/>
            <a:ext cx="6096000" cy="3514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030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8" y="457200"/>
            <a:ext cx="7868922" cy="421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4953000"/>
            <a:ext cx="7391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সার্চ ইঞ্জিন গুগলে থেকে যে কোন তথ্য খুঁজে বের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7687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7676877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বাংলা ভাষায় খান একাডেমির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3200" dirty="0" smtClean="0"/>
              <a:t> থেকে পছন্দমত ভিডিও বাছি করে ডাউনলোড করা যায়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2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57200"/>
            <a:ext cx="8101907" cy="4539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05400"/>
            <a:ext cx="70104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থেকে যে কোন শিক্ষা মূলক ভিডি ও ডাউনলোড করা যায়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9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8001000" cy="40626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ইন্টারনেট শিক্ষা ক্ষেত্রে কি কি অবদান রেখেছে?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গুগল কি?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শিক্ষক বাতায়ন ওয়েব সাইট এর মাধ্যমে কি কি করা যায়?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কোন  ওয়েব সাইট  থেকে ৭ম শ্রেণীর  তথ্য ও যোগাযোগ বইটি ডাউনলোড কর?  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0198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7A982"/>
                </a:solidFill>
                <a:latin typeface="NikoshBAN" pitchFamily="2" charset="0"/>
                <a:cs typeface="NikoshBAN" pitchFamily="2" charset="0"/>
              </a:rPr>
              <a:t>মূল্যায়ণ  </a:t>
            </a:r>
            <a:endParaRPr lang="en-US" sz="6000" u="sng" dirty="0">
              <a:solidFill>
                <a:srgbClr val="07A98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ইউটিউব কি/?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খান একাডেমি কোন ধরনের ওয়েব সাইট?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কোন ওয়েব সাইট থেকে কোর্স করা যায়?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ইন্টারনেট এর সাহায্যে শিক্ষা ক্ষেত্রে কি কি কাজ করা যায়?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1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মনে কর তোমার তথ্য ও যোগাযোগ প্রযুক্তি  বই টি হারিয়ে গেছে । এখন ইন্টারনেট থেকে  বই টি ডাঊনলোড করে তোমার কম্পিউটারে সংরক্ষণ কর।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9248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0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295400" y="304800"/>
            <a:ext cx="6248400" cy="1143000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2311400"/>
            <a:ext cx="3962400" cy="2260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7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৫ম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নামঃ শিক্ষায় ইন্টারনেটের ব্যবহার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311400"/>
            <a:ext cx="4440238" cy="310854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আব্দুর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2800" dirty="0">
                <a:latin typeface="NikoshBAN" pitchFamily="2" charset="0"/>
                <a:cs typeface="NikoshBAN" pitchFamily="2" charset="0"/>
              </a:rPr>
              <a:t>হাজী ওয়াজেদ আলী 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2800" dirty="0">
                <a:latin typeface="NikoshBAN" pitchFamily="2" charset="0"/>
                <a:cs typeface="NikoshBAN" pitchFamily="2" charset="0"/>
              </a:rPr>
              <a:t>ভেড়ামারা,  কুষ্টিয়া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2400" dirty="0">
              <a:latin typeface="Calibri" pitchFamily="34" charset="0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16968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0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"/>
            <a:ext cx="60198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85159B"/>
                </a:solidFill>
                <a:latin typeface="NikoshLightBAN" pitchFamily="2" charset="0"/>
                <a:cs typeface="NikoshLightBAN" pitchFamily="2" charset="0"/>
              </a:rPr>
              <a:t>শিখনফল  </a:t>
            </a:r>
            <a:endParaRPr lang="en-US" sz="5400" u="sng" dirty="0">
              <a:solidFill>
                <a:srgbClr val="85159B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305800" cy="4832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এই অধ্যায় শেষে শিক্ষার্থীরাঃ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শিক্ষা ক্ষেত্রে ইন্টারনেটের গুরুত্ব বিশ্লেষণ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শিক্ষা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ইন্টারনেট ব্যবহার করতে পারবে।</a:t>
            </a:r>
          </a:p>
          <a:p>
            <a:r>
              <a:rPr lang="bn-BD" sz="4400" smtClean="0">
                <a:latin typeface="NikoshBAN" pitchFamily="2" charset="0"/>
                <a:cs typeface="NikoshBAN" pitchFamily="2" charset="0"/>
              </a:rPr>
              <a:t>৩। ওয়েব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ব্রাউজার করে (পাঠ্য বিষয়ের) শিক্ষা সংশ্লিষ্ট তত্য অনুসন্ধান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93714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76761"/>
            <a:ext cx="6477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পাঠ ঘোষনাঃ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12" y="1905000"/>
            <a:ext cx="6592088" cy="4267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8859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drumroll.wav"/>
          </p:stSnd>
        </p:sndAc>
      </p:transition>
    </mc:Choice>
    <mc:Fallback>
      <p:transition spd="slow">
        <p:circl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725" y="304800"/>
            <a:ext cx="7696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" y="1447800"/>
            <a:ext cx="7696201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5410200"/>
            <a:ext cx="72390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বাতায়ন ওয়েব সাইট থেকে ডিজিটাল কন্টেন্ট আপলোড ও ডাউনলোড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92228"/>
      </p:ext>
    </p:extLst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0273"/>
            <a:ext cx="8019452" cy="404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371600" y="4876800"/>
            <a:ext cx="62484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NCTB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ওয়েব সাইট থেকে যে কোনো পাঠ্যবই ডাউনলোড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20251"/>
      </p:ext>
    </p:extLst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315200" cy="475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5257800"/>
            <a:ext cx="6324600" cy="10772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ডট কম ওয়েবসাইটে অনেক শিক্ষকেরা নানা বিষয়ে কোর্স পড়িয়ে থাকেন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push.wav"/>
          </p:stSnd>
        </p:sndAc>
      </p:transition>
    </mc:Choice>
    <mc:Fallback>
      <p:transition spd="slow">
        <p:dissolv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7" y="304800"/>
            <a:ext cx="816333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4876800"/>
            <a:ext cx="7467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জাতীয় বিশওবিদ্যালয়ের ভর্তির আবেদঙ্কারী প্রায় ৪ লক্ষ ছাত্র/ ছাত্রীকে  তথ্য প্রযুক্তি ব্যবহার করে প্রক্রিয়া ক্রা হয়ে ছিল।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0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26243" cy="4571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825004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সাইটে ক্লাশের যে কোনো বই খুঁজে বের করে কম্পিউটারে ডাউনলোড করে নেয়া যায়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0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308</Words>
  <Application>Microsoft Office PowerPoint</Application>
  <PresentationFormat>On-screen Show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35</cp:revision>
  <dcterms:created xsi:type="dcterms:W3CDTF">2013-09-25T04:42:44Z</dcterms:created>
  <dcterms:modified xsi:type="dcterms:W3CDTF">2013-09-25T09:02:18Z</dcterms:modified>
</cp:coreProperties>
</file>